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" Type="http://schemas.openxmlformats.org/officeDocument/2006/relationships/slide" Target="slides/slide16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" Type="http://schemas.openxmlformats.org/officeDocument/2006/relationships/slide" Target="slides/slide17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" Type="http://schemas.openxmlformats.org/officeDocument/2006/relationships/slide" Target="slides/slide18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" Type="http://schemas.openxmlformats.org/officeDocument/2006/relationships/slide" Target="slides/slide19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" Type="http://schemas.openxmlformats.org/officeDocument/2006/relationships/slide" Target="slides/slide20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" Type="http://schemas.openxmlformats.org/officeDocument/2006/relationships/slide" Target="slides/slide21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" Type="http://schemas.openxmlformats.org/officeDocument/2006/relationships/slide" Target="slides/slide22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" Type="http://schemas.openxmlformats.org/officeDocument/2006/relationships/slide" Target="slides/slide2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" Type="http://schemas.openxmlformats.org/officeDocument/2006/relationships/slide" Target="slides/slide25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" Type="http://schemas.openxmlformats.org/officeDocument/2006/relationships/slide" Target="slides/slide26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" Type="http://schemas.openxmlformats.org/officeDocument/2006/relationships/slide" Target="slides/slide27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" Type="http://schemas.openxmlformats.org/officeDocument/2006/relationships/slide" Target="slides/slide28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" Type="http://schemas.openxmlformats.org/officeDocument/2006/relationships/slide" Target="slides/slide29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" Type="http://schemas.openxmlformats.org/officeDocument/2006/relationships/slide" Target="slides/slide30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" Type="http://schemas.openxmlformats.org/officeDocument/2006/relationships/slide" Target="slides/slide31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6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7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8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0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1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2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3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6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7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8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0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1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2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3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4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6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7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8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0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1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3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4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5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6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1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3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4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5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0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1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3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5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6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8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1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2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3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4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5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6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7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8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1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3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4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5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7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8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0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1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2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3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4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5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6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7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0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1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2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3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5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6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7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0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1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3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4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5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6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0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1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4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5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6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7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8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3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4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5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6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7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8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2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3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4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6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7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8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0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1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2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3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6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0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2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3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4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5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7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8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0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2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5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6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12-11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9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12-11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4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4-2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0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1-2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4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4-2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22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12-18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3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12-18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4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2-05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39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12-05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11-2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0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2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2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2-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1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2-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2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2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3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4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2-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5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2-2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2-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6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2-1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2-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47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12-18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4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2-11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2-18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4-2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4-2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5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-1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2-11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2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2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2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2-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3-10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3-23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3-2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4-0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4-0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11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0 Date - 3-0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18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19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4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6 Date - 5-5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-12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-26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-27-2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2-11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2-22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ID - 18 Date - 12-23-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